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B41A-5BBB-4E03-8737-40BE92DA4E5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2C7A-8598-4FFC-85FD-C19F015F74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B41A-5BBB-4E03-8737-40BE92DA4E5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2C7A-8598-4FFC-85FD-C19F015F74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B41A-5BBB-4E03-8737-40BE92DA4E5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2C7A-8598-4FFC-85FD-C19F015F74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B41A-5BBB-4E03-8737-40BE92DA4E5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2C7A-8598-4FFC-85FD-C19F015F74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B41A-5BBB-4E03-8737-40BE92DA4E5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2C7A-8598-4FFC-85FD-C19F015F74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B41A-5BBB-4E03-8737-40BE92DA4E5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2C7A-8598-4FFC-85FD-C19F015F74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B41A-5BBB-4E03-8737-40BE92DA4E5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2C7A-8598-4FFC-85FD-C19F015F74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B41A-5BBB-4E03-8737-40BE92DA4E5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2C7A-8598-4FFC-85FD-C19F015F74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B41A-5BBB-4E03-8737-40BE92DA4E5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2C7A-8598-4FFC-85FD-C19F015F74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B41A-5BBB-4E03-8737-40BE92DA4E5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2C7A-8598-4FFC-85FD-C19F015F74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2DB41A-5BBB-4E03-8737-40BE92DA4E5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22C7A-8598-4FFC-85FD-C19F015F7494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2DB41A-5BBB-4E03-8737-40BE92DA4E5C}" type="datetimeFigureOut">
              <a:rPr lang="pl-PL" smtClean="0"/>
              <a:t>30.04.2021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122C7A-8598-4FFC-85FD-C19F015F7494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08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0</Words>
  <Application>Microsoft Office PowerPoint</Application>
  <PresentationFormat>Pokaz na ekranie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8" baseType="lpstr">
      <vt:lpstr>Motyw pakietu Office</vt:lpstr>
      <vt:lpstr>Slajd 1</vt:lpstr>
      <vt:lpstr>Slajd 2</vt:lpstr>
      <vt:lpstr>Slajd 3</vt:lpstr>
      <vt:lpstr>Slajd 4</vt:lpstr>
      <vt:lpstr>Slajd 5</vt:lpstr>
      <vt:lpstr>Slajd 6</vt:lpstr>
      <vt:lpstr>Slajd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Sylwia</dc:creator>
  <cp:lastModifiedBy>Sylwia</cp:lastModifiedBy>
  <cp:revision>3</cp:revision>
  <dcterms:created xsi:type="dcterms:W3CDTF">2021-04-30T09:49:19Z</dcterms:created>
  <dcterms:modified xsi:type="dcterms:W3CDTF">2021-04-30T10:11:35Z</dcterms:modified>
</cp:coreProperties>
</file>